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BFE27DB-D84E-480D-A16D-15B4760E21A4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7DB-D84E-480D-A16D-15B4760E21A4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7DB-D84E-480D-A16D-15B4760E21A4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7DB-D84E-480D-A16D-15B4760E21A4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7DB-D84E-480D-A16D-15B4760E21A4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7DB-D84E-480D-A16D-15B4760E21A4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7DB-D84E-480D-A16D-15B4760E21A4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7DB-D84E-480D-A16D-15B4760E21A4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7DB-D84E-480D-A16D-15B4760E21A4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7DB-D84E-480D-A16D-15B4760E21A4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E27DB-D84E-480D-A16D-15B4760E21A4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BFE27DB-D84E-480D-A16D-15B4760E21A4}" type="datetimeFigureOut">
              <a:rPr lang="nl-NL" smtClean="0"/>
              <a:t>2-10-2015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F34E7EC-D825-40ED-9C58-89436B319E64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Hoofdstuk 8	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Paragraaf 3 Lymfe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055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Wat gaan we doen vandaag?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Uitleg paragraaf 8.3</a:t>
            </a:r>
          </a:p>
          <a:p>
            <a:r>
              <a:rPr lang="nl-NL" dirty="0" smtClean="0"/>
              <a:t>Maken paragraaf 8.3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2314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Glucose en zuurstof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Glucose en zuurstof zijn opgelost in het bloed</a:t>
            </a:r>
          </a:p>
          <a:p>
            <a:r>
              <a:rPr lang="nl-NL" dirty="0" smtClean="0"/>
              <a:t>Glucose is opgelost in bloedplasma</a:t>
            </a:r>
          </a:p>
          <a:p>
            <a:r>
              <a:rPr lang="nl-NL" dirty="0" smtClean="0"/>
              <a:t>Zuurstof is gekoppeld aan hemoglobine van rode bloedcel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2623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Opname zuurstof en glucose	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Bloedplasma lekt tussen de cellen</a:t>
            </a:r>
          </a:p>
          <a:p>
            <a:r>
              <a:rPr lang="nl-NL" dirty="0" smtClean="0"/>
              <a:t>Tussen de cellen noemen we bloedplasma weefselvloeistof</a:t>
            </a:r>
          </a:p>
          <a:p>
            <a:r>
              <a:rPr lang="nl-NL" dirty="0" smtClean="0"/>
              <a:t>Zie bron 21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27248" y="3425880"/>
            <a:ext cx="1998574" cy="301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291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Weefselvloeistof en lymfestelsel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Bloedplasma wordt voor een deel weer opgenomen door haarvaten</a:t>
            </a:r>
          </a:p>
          <a:p>
            <a:r>
              <a:rPr lang="nl-NL" dirty="0" smtClean="0"/>
              <a:t>De rest van het bloedplasma gaat in de lymfevaten. Hier noemen we de vloeistof lymfe. </a:t>
            </a:r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3054085" cy="229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142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Lymfestelsel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Alle lymfevaten samen heet lymfestelsel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28884"/>
            <a:ext cx="62103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505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Lymfestelsel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Lijkt op bloedvatenstelsel</a:t>
            </a:r>
          </a:p>
          <a:p>
            <a:r>
              <a:rPr lang="nl-NL" dirty="0" smtClean="0"/>
              <a:t>Dunne wanden</a:t>
            </a:r>
          </a:p>
          <a:p>
            <a:r>
              <a:rPr lang="nl-NL" dirty="0" smtClean="0"/>
              <a:t>Lage druk</a:t>
            </a:r>
          </a:p>
          <a:p>
            <a:r>
              <a:rPr lang="nl-NL" dirty="0" smtClean="0"/>
              <a:t>Bevat kleppen</a:t>
            </a:r>
          </a:p>
          <a:p>
            <a:r>
              <a:rPr lang="nl-NL" dirty="0" smtClean="0"/>
              <a:t>Bij de sleutelbeenderen komt de lymfe in het bloed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5550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Lymfeknopen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lymfevaten komen bij elkaar in lymfeknopen (lymfeklieren)</a:t>
            </a:r>
          </a:p>
          <a:p>
            <a:r>
              <a:rPr lang="nl-NL" dirty="0" smtClean="0"/>
              <a:t>Controle ziekteverwekkers</a:t>
            </a:r>
          </a:p>
          <a:p>
            <a:r>
              <a:rPr lang="nl-NL" dirty="0" smtClean="0"/>
              <a:t>Bevatten veel witte bloedcellen</a:t>
            </a:r>
          </a:p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336037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264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 deze week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Paragraaf 8.3 en paragraaf 8.4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47970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15738</TotalTime>
  <Words>139</Words>
  <Application>Microsoft Office PowerPoint</Application>
  <PresentationFormat>Diavoorstelling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Austin</vt:lpstr>
      <vt:lpstr>Hoofdstuk 8 </vt:lpstr>
      <vt:lpstr>Wat gaan we doen vandaag?</vt:lpstr>
      <vt:lpstr>Glucose en zuurstof</vt:lpstr>
      <vt:lpstr>Opname zuurstof en glucose </vt:lpstr>
      <vt:lpstr>Weefselvloeistof en lymfestelsel</vt:lpstr>
      <vt:lpstr>Lymfestelsel</vt:lpstr>
      <vt:lpstr>Lymfestelsel</vt:lpstr>
      <vt:lpstr>Lymfeknopen</vt:lpstr>
      <vt:lpstr>Huiswerk deze week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8</dc:title>
  <dc:creator>marloes kemna</dc:creator>
  <cp:lastModifiedBy>marloes kemna</cp:lastModifiedBy>
  <cp:revision>19</cp:revision>
  <dcterms:created xsi:type="dcterms:W3CDTF">2015-09-22T12:26:30Z</dcterms:created>
  <dcterms:modified xsi:type="dcterms:W3CDTF">2015-10-05T10:41:59Z</dcterms:modified>
</cp:coreProperties>
</file>